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1f50dce8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1f50dce8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7744688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7744688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7" name="Google Shape;57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8" name="Google Shape;78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Google Shape;87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ctrTitle"/>
          </p:nvPr>
        </p:nvSpPr>
        <p:spPr>
          <a:xfrm>
            <a:off x="2408475" y="2377875"/>
            <a:ext cx="4398600" cy="7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6120">
                <a:latin typeface="Lato"/>
                <a:ea typeface="Lato"/>
                <a:cs typeface="Lato"/>
                <a:sym typeface="Lato"/>
              </a:rPr>
              <a:t>Farm Futur</a:t>
            </a:r>
            <a:r>
              <a:rPr b="1" lang="en-GB" sz="6120">
                <a:latin typeface="Lato"/>
                <a:ea typeface="Lato"/>
                <a:cs typeface="Lato"/>
                <a:sym typeface="Lato"/>
              </a:rPr>
              <a:t>e</a:t>
            </a:r>
            <a:endParaRPr b="1" sz="612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2836650" y="24768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 A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 for Future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4620"/>
          </a:srgbClr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52375" y="274475"/>
            <a:ext cx="31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Members: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450" y="911950"/>
            <a:ext cx="1469450" cy="2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8775" y="929800"/>
            <a:ext cx="1596676" cy="2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475" y="940538"/>
            <a:ext cx="1797474" cy="239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8138" y="864487"/>
            <a:ext cx="1703800" cy="23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682799" y="3458525"/>
            <a:ext cx="177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Shyam Sundar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J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210513" y="3458525"/>
            <a:ext cx="115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Suraj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152375" y="3458525"/>
            <a:ext cx="192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Team Leader: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Rishikesh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   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469913" y="3458525"/>
            <a:ext cx="170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Sriram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318150" y="3458525"/>
            <a:ext cx="19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Tharun Deeksith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. 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B.Tech IT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74" y="953350"/>
            <a:ext cx="1778252" cy="237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01938" y="47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Farmers Issue: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Selling crops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The crops are sold at MSP prices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Hiring labourers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Labours can be hired with less efforts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548585" y="18089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Government Schemes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Various schemes are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addressed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Crop diseases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Crop diseases and it’s solutions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" name="Google Shape;149;p19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19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158" name="Google Shape;158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9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1" name="Google Shape;161;p19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162" name="Google Shape;162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" name="Google Shape;165;p19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166" name="Google Shape;166;p19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9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9" name="Google Shape;169;p19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170" name="Google Shape;170;p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Uniqueness: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311700" y="125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bot in Tamil.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Hiring Drone technicians.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Recommending seeds according to their region.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Easy hiring of labours.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GB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Live crop price updates.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700" y="271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Prototype: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75" y="844250"/>
            <a:ext cx="7352851" cy="41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81225" y="2225550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Thank you!</a:t>
            </a:r>
            <a:endParaRPr sz="4200"/>
          </a:p>
        </p:txBody>
      </p:sp>
      <p:grpSp>
        <p:nvGrpSpPr>
          <p:cNvPr id="191" name="Google Shape;191;p22"/>
          <p:cNvGrpSpPr/>
          <p:nvPr/>
        </p:nvGrpSpPr>
        <p:grpSpPr>
          <a:xfrm>
            <a:off x="3979820" y="1604716"/>
            <a:ext cx="3159984" cy="2439109"/>
            <a:chOff x="3553042" y="1657806"/>
            <a:chExt cx="3461100" cy="2671532"/>
          </a:xfrm>
        </p:grpSpPr>
        <p:sp>
          <p:nvSpPr>
            <p:cNvPr id="192" name="Google Shape;19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2"/>
          <p:cNvGrpSpPr/>
          <p:nvPr/>
        </p:nvGrpSpPr>
        <p:grpSpPr>
          <a:xfrm>
            <a:off x="7221437" y="1693958"/>
            <a:ext cx="1116390" cy="2260640"/>
            <a:chOff x="6505573" y="2745170"/>
            <a:chExt cx="1122000" cy="1668000"/>
          </a:xfrm>
        </p:grpSpPr>
        <p:sp>
          <p:nvSpPr>
            <p:cNvPr id="201" name="Google Shape;201;p2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163" y="1668174"/>
            <a:ext cx="3063302" cy="172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427" y="1760275"/>
            <a:ext cx="1116400" cy="199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